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6B9B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6" autoAdjust="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1001">
              <a:srgbClr val="00B0F0"/>
            </a:gs>
            <a:gs pos="35001">
              <a:schemeClr val="accent4">
                <a:lumMod val="60000"/>
                <a:lumOff val="40000"/>
              </a:schemeClr>
            </a:gs>
            <a:gs pos="52000">
              <a:schemeClr val="accent2">
                <a:lumMod val="60000"/>
                <a:lumOff val="40000"/>
              </a:schemeClr>
            </a:gs>
            <a:gs pos="73000">
              <a:schemeClr val="accent1">
                <a:lumMod val="60000"/>
                <a:lumOff val="40000"/>
              </a:schemeClr>
            </a:gs>
            <a:gs pos="88000">
              <a:schemeClr val="accent4">
                <a:lumMod val="60000"/>
                <a:lumOff val="40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F6B963A-7639-4F9C-AB94-E2FA2A072344}" type="datetimeFigureOut">
              <a:rPr lang="es-ES" smtClean="0"/>
              <a:pPr/>
              <a:t>10/06/2011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89F7AD-9F6B-480E-946D-DFCD3967B234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987824" y="404664"/>
            <a:ext cx="3749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BLOQUE 4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87624" y="1340768"/>
            <a:ext cx="765590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LECCIÓN 3: TECNOLOGÍA Y SOCIEDAD</a:t>
            </a:r>
            <a:endParaRPr lang="es-E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115616" y="2636912"/>
            <a:ext cx="77768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entury Gothic" pitchFamily="34" charset="0"/>
              </a:rPr>
              <a:t>Análisis del desarrollo histórico de métodos de manipulación genética.</a:t>
            </a:r>
            <a:endParaRPr lang="es-E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23728" y="5085184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-Jiménez Ramos Hania Yalith</a:t>
            </a:r>
          </a:p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-Moreno Méndez Dalia </a:t>
            </a:r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Marlen</a:t>
            </a:r>
            <a:endParaRPr lang="es-ES" sz="2400" b="1" dirty="0" smtClean="0">
              <a:solidFill>
                <a:srgbClr val="0B6B9B"/>
              </a:solidFill>
              <a:latin typeface="Century Gothic" pitchFamily="34" charset="0"/>
            </a:endParaRPr>
          </a:p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-Ramírez Chavarría Corina Amairani</a:t>
            </a:r>
          </a:p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-Rioja Palacios Karen Ariadna</a:t>
            </a:r>
            <a:endParaRPr lang="es-ES" sz="2400" b="1" dirty="0">
              <a:solidFill>
                <a:srgbClr val="0B6B9B"/>
              </a:solidFill>
              <a:latin typeface="Century Gothic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851920" y="4509120"/>
            <a:ext cx="23839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2700" cmpd="sng">
                  <a:solidFill>
                    <a:srgbClr val="00206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EQUIPO 11:</a:t>
            </a:r>
            <a:endParaRPr lang="es-ES" sz="3200" b="1" cap="none" spc="0" dirty="0">
              <a:ln w="12700" cmpd="sng">
                <a:solidFill>
                  <a:srgbClr val="00206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616" y="620688"/>
            <a:ext cx="78554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Células madre o troncales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59632" y="256490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Son aquellas que pueden desarrollarse de manera más rápida si se utilizan los procedimientos adecuados.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24578" name="Picture 2" descr="http://www.iesfuentenueva.net/proyecto/images/stories/Biologia/c.mad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933056"/>
            <a:ext cx="3528392" cy="25911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15562" y="476672"/>
            <a:ext cx="80284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Organismos transgénicos</a:t>
            </a:r>
            <a:endParaRPr lang="es-ES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3648" y="1844824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La ingeniería genética encontró la manera de introducir genes de una especie en otra, esto se logró gracias a los organismos transgénicos, a los que les transfirieron genes de otra especie.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23554" name="Picture 2" descr="http://www.reaccionemos.com/wp-content/uploads/2010/07/transgenico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717032"/>
            <a:ext cx="3456384" cy="279967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47664" y="692696"/>
            <a:ext cx="69127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El uso de organismos transgénicos es una alternativa para obtener variedades de plantas y animales útiles.</a:t>
            </a:r>
            <a:endParaRPr lang="es-ES" sz="28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22530" name="Picture 2" descr="http://4.bp.blogspot.com/_HSCVy35Z-C0/TC8-PucUBfI/AAAAAAAAAAg/tKT6Q7XqwHU/s1600/transgen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27873"/>
            <a:ext cx="4752528" cy="37316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417406" y="692696"/>
            <a:ext cx="5254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Terapia génica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19672" y="1772816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Los resultados del Proyecto Genoma Humano son muy importantes, ya que así fue como se lograron localizar los genes del ser humano para poder aprovechar y realizar la terapia génica para curar enfermedades.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25602" name="Picture 2" descr="http://blog.educastur.es/ccmcsuanzes/files/2010/05/terapia_genic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005064"/>
            <a:ext cx="2857500" cy="23717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4560" y="404664"/>
            <a:ext cx="8389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Métodos de manipulación genética</a:t>
            </a:r>
            <a:endParaRPr lang="es-ES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75656" y="1844824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El ser humano ha modificado plantas y animales para mejorar sus propiedades,  fue así que la manipulación genética empezó a darse e inició con una experimentación empírica.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8194" name="Picture 2" descr="http://3.bp.blogspot.com/-gwCeoDtWAZ8/Tbxs_EfNTlI/AAAAAAAAAAY/m0aylmULZDA/s1600/Manipulacion+gene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15492"/>
            <a:ext cx="3312368" cy="24878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771800" y="548680"/>
            <a:ext cx="4611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Biotecnología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19672" y="1772816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Es el uso de seres vivos o de compuestos obtenidos a partir de ellos para lograr obtener productos de valor e importancia sobre los seres humanos.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7170" name="Picture 2" descr="http://techlosofy.com/wp-content/biotecnologia_21-301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2867025" cy="2857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835696" y="404664"/>
            <a:ext cx="66247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Los principales objetivos de la biotecnología son:</a:t>
            </a:r>
            <a:endParaRPr lang="es-ES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619672" y="4797152"/>
            <a:ext cx="3168352" cy="1656184"/>
          </a:xfrm>
          <a:prstGeom prst="round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Curar y prevenir enfermedades en los seres humanos.</a:t>
            </a:r>
            <a:endParaRPr lang="es-ES" sz="2400" b="1" dirty="0">
              <a:solidFill>
                <a:srgbClr val="0B6B9B"/>
              </a:solidFill>
              <a:latin typeface="Century Gothic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5436096" y="2276872"/>
            <a:ext cx="3168352" cy="1656184"/>
          </a:xfrm>
          <a:prstGeom prst="roundRect">
            <a:avLst/>
          </a:prstGeom>
          <a:solidFill>
            <a:srgbClr val="92D05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latin typeface="Century Gothic" pitchFamily="34" charset="0"/>
              </a:rPr>
              <a:t>Obtener mejores medicamentos.</a:t>
            </a:r>
            <a:endParaRPr lang="es-ES" sz="2400" b="1" dirty="0">
              <a:solidFill>
                <a:srgbClr val="0B6B9B"/>
              </a:solidFill>
              <a:latin typeface="Century Gothic" pitchFamily="34" charset="0"/>
            </a:endParaRPr>
          </a:p>
        </p:txBody>
      </p:sp>
      <p:pic>
        <p:nvPicPr>
          <p:cNvPr id="6148" name="Picture 4" descr="http://www.sinmordaza.com/imagesnueva/noticias/originales/25811_sal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2592288" cy="1945364"/>
          </a:xfrm>
          <a:prstGeom prst="ellipse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6150" name="Picture 6" descr="http://www.centrocultural.coop/blogs/salud/wp-content/uploads/2010/03/medicament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509120"/>
            <a:ext cx="2160240" cy="2160241"/>
          </a:xfrm>
          <a:prstGeom prst="ellipse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cxnSp>
        <p:nvCxnSpPr>
          <p:cNvPr id="14" name="13 Conector recto de flecha"/>
          <p:cNvCxnSpPr/>
          <p:nvPr/>
        </p:nvCxnSpPr>
        <p:spPr>
          <a:xfrm rot="10800000">
            <a:off x="4067944" y="2996952"/>
            <a:ext cx="1152128" cy="158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5004048" y="5661248"/>
            <a:ext cx="1368152" cy="158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548680"/>
            <a:ext cx="6168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Genoma humano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03648" y="177281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Es la totalidad de genes que tiene una especie;  es decir, la secuencia de ADN contenida en 23 pares de cromosomas en el núcleo de cada célula humana.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5122" name="Picture 2" descr="http://www.bbc.co.uk/spanish/images/extra0006genoma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573016"/>
            <a:ext cx="2880320" cy="30123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63688" y="548680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En 1990 se </a:t>
            </a:r>
            <a:r>
              <a:rPr lang="es-ES" sz="2400" b="1" dirty="0" err="1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dió</a:t>
            </a:r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 inicio a lo que se conoce  como Proyecto </a:t>
            </a:r>
            <a:r>
              <a:rPr lang="es-ES" sz="2400" b="1" dirty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G</a:t>
            </a:r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enoma Humano, el cual consistió en que todas las instituciones e investigadores del mundo se unieran para trabajar y descubrir todos los genes que caracterizan a la especie humana.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4098" name="Picture 2" descr="http://4.bp.blogspot.com/-kT_QEcMz9Ds/TaDD0vdC99I/AAAAAAAAAAo/CPqViMezke0/s1600/geno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4286250" cy="32385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88237" y="620688"/>
            <a:ext cx="7654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Reproducción asistida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331640" y="1916832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Es cualquier procedimiento que se utiliza para lograr la unión de un espermatozoide y un óvulo de manera no natural; es decir por inseminación artificial.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3074" name="Picture 2" descr="http://img.blogdeblogs.com/unomasenlafamilia/uploads/2009/05/reproduccion-asist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4286250" cy="28098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56433" y="332656"/>
            <a:ext cx="3677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Clonación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403648" y="1340768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Se presenta de manera natural en muchos organismos, principalmente en plantas, pero el ser humano ha usado la clonación para fines diversos, como lo es la fecundación       </a:t>
            </a:r>
            <a:r>
              <a:rPr lang="es-ES" sz="2400" b="1" u="sng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 in vitro</a:t>
            </a:r>
            <a:r>
              <a:rPr lang="es-ES" sz="24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, que se toma en cuenta como una gran opción para las parejas que por ciertas circunstancias no pueden tener hijos.</a:t>
            </a:r>
            <a:endParaRPr lang="es-ES" sz="24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2052" name="Picture 4" descr="http://www.generaccion.com/usuarios/variados/imagenes/10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149080"/>
            <a:ext cx="3238500" cy="2381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75656" y="908720"/>
            <a:ext cx="7056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B6B9B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Un clon es una célula o un organismo genéticamente idéntico al que le dio origen, puede obtenerse por reproducción asexual a partir de una célula u organismo.</a:t>
            </a:r>
            <a:endParaRPr lang="es-ES" sz="2800" b="1" dirty="0">
              <a:solidFill>
                <a:srgbClr val="0B6B9B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  <p:pic>
        <p:nvPicPr>
          <p:cNvPr id="3" name="Picture 2" descr="http://t2.gstatic.com/images?q=tbn:ANd9GcSDAhRsk-CqHwNjtut0_4PceXOCijHYgiGuAGtV2MHmLEoFkMhY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717032"/>
            <a:ext cx="3075915" cy="23614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304</TotalTime>
  <Words>422</Words>
  <Application>Microsoft Office PowerPoint</Application>
  <PresentationFormat>Presentación en pantalla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Solsticio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Propietario</dc:creator>
  <cp:lastModifiedBy>usuario</cp:lastModifiedBy>
  <cp:revision>32</cp:revision>
  <dcterms:created xsi:type="dcterms:W3CDTF">2011-06-09T21:54:40Z</dcterms:created>
  <dcterms:modified xsi:type="dcterms:W3CDTF">2011-06-10T12:11:40Z</dcterms:modified>
</cp:coreProperties>
</file>